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62" r:id="rId4"/>
    <p:sldId id="263" r:id="rId5"/>
    <p:sldId id="278" r:id="rId6"/>
    <p:sldId id="277" r:id="rId7"/>
    <p:sldId id="274" r:id="rId8"/>
    <p:sldId id="272" r:id="rId9"/>
    <p:sldId id="279" r:id="rId10"/>
    <p:sldId id="270" r:id="rId11"/>
  </p:sldIdLst>
  <p:sldSz cx="12192000" cy="6858000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Light" pitchFamily="2" charset="0"/>
      <p:regular r:id="rId17"/>
      <p:bold r:id="rId18"/>
      <p:italic r:id="rId19"/>
      <p:boldItalic r:id="rId20"/>
    </p:embeddedFont>
    <p:embeddedFont>
      <p:font typeface="Work Sans Medium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19779-F6CF-408B-B936-32E325DFF889}" v="34" dt="2024-09-06T23:38:01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41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898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32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868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51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7.jp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995422" y="2551837"/>
            <a:ext cx="572001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Sistema de Gestión de Historial Médico para Veterinarias</a:t>
            </a:r>
            <a:endParaRPr sz="4400" b="1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26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BA36927-AACC-FC4F-AA76-7D8BAC3B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73" y="2330296"/>
            <a:ext cx="2052485" cy="205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682FC82-75AD-81DC-C3ED-DB26807C9762}"/>
              </a:ext>
            </a:extLst>
          </p:cNvPr>
          <p:cNvSpPr txBox="1"/>
          <p:nvPr/>
        </p:nvSpPr>
        <p:spPr>
          <a:xfrm>
            <a:off x="3048000" y="327757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 dirty="0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A003A7D2-9951-B8B8-22B0-07382FEDC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958" y="2465541"/>
            <a:ext cx="1959421" cy="17819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1822701" y="500784"/>
            <a:ext cx="854659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Gestión de Historial Médico para Veterinarias</a:t>
            </a:r>
          </a:p>
        </p:txBody>
      </p:sp>
      <p:cxnSp>
        <p:nvCxnSpPr>
          <p:cNvPr id="109" name="Google Shape;109;p18"/>
          <p:cNvCxnSpPr/>
          <p:nvPr/>
        </p:nvCxnSpPr>
        <p:spPr>
          <a:xfrm>
            <a:off x="5227899" y="4176003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8"/>
          <p:cNvSpPr txBox="1"/>
          <p:nvPr/>
        </p:nvSpPr>
        <p:spPr>
          <a:xfrm>
            <a:off x="4168816" y="4317793"/>
            <a:ext cx="385436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CO" sz="16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Camilo </a:t>
            </a:r>
            <a:r>
              <a:rPr lang="es-CO" sz="1600" dirty="0" err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Andres</a:t>
            </a:r>
            <a:r>
              <a:rPr lang="es-CO" sz="1600" dirty="0">
                <a:ea typeface="Work Sans Light"/>
              </a:rPr>
              <a:t> </a:t>
            </a:r>
            <a:r>
              <a:rPr lang="es-CO" sz="1600" dirty="0" err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Perez</a:t>
            </a:r>
            <a:r>
              <a:rPr lang="es-CO" sz="16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CO" sz="1600" dirty="0" err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Mendez</a:t>
            </a:r>
            <a:endParaRPr lang="es-CO" sz="1600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1"/>
                </a:solidFill>
                <a:latin typeface="Work Sans Light"/>
                <a:sym typeface="Work Sans Light"/>
              </a:rPr>
              <a:t>Kevin José</a:t>
            </a:r>
            <a:r>
              <a:rPr lang="es-MX" sz="1600" dirty="0"/>
              <a:t> </a:t>
            </a:r>
            <a:r>
              <a:rPr lang="es-MX" sz="1600" dirty="0">
                <a:solidFill>
                  <a:schemeClr val="lt1"/>
                </a:solidFill>
                <a:latin typeface="Work Sans Light"/>
                <a:sym typeface="Work Sans Light"/>
              </a:rPr>
              <a:t>Cáceres Hernández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Andrea Sofía Rojas Parra</a:t>
            </a:r>
            <a:endParaRPr sz="1600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25 de marzo de 2023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897901" y="1956427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987010" y="1698500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Contenido:</a:t>
            </a:r>
            <a:endParaRPr dirty="0"/>
          </a:p>
        </p:txBody>
      </p:sp>
      <p:sp>
        <p:nvSpPr>
          <p:cNvPr id="154" name="Google Shape;154;p23"/>
          <p:cNvSpPr txBox="1"/>
          <p:nvPr/>
        </p:nvSpPr>
        <p:spPr>
          <a:xfrm>
            <a:off x="1177279" y="2470783"/>
            <a:ext cx="483481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objetos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paquetes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despliegue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casos de uso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Wireframes</a:t>
            </a:r>
            <a:endParaRPr lang="es-MX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Mockups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C1DDDE7-7940-E708-FAEC-648C27BB1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2" y="1"/>
            <a:ext cx="56070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Objetos:</a:t>
            </a:r>
            <a:endParaRPr dirty="0"/>
          </a:p>
        </p:txBody>
      </p:sp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C1254D6-CC6C-7D64-CC5F-736739E1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29" y="640"/>
            <a:ext cx="1170338" cy="11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5E12E05B-CEBF-9703-B95F-DD58A102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667" y="154876"/>
            <a:ext cx="1117272" cy="1016102"/>
          </a:xfrm>
          <a:prstGeom prst="rect">
            <a:avLst/>
          </a:prstGeom>
        </p:spPr>
      </p:pic>
      <p:pic>
        <p:nvPicPr>
          <p:cNvPr id="7" name="Imagen 6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787CD39C-6958-6FD0-08D9-41BF657CA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555" y="1480439"/>
            <a:ext cx="8806889" cy="53816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Clases:</a:t>
            </a:r>
            <a:endParaRPr dirty="0"/>
          </a:p>
        </p:txBody>
      </p:sp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C1254D6-CC6C-7D64-CC5F-736739E1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29" y="640"/>
            <a:ext cx="1170338" cy="11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5E12E05B-CEBF-9703-B95F-DD58A102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667" y="154876"/>
            <a:ext cx="1117272" cy="10161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7D8568-1235-6437-9236-8AAA9D2D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352" y="1480439"/>
            <a:ext cx="10067295" cy="53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2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Paquetes:</a:t>
            </a:r>
            <a:endParaRPr dirty="0"/>
          </a:p>
        </p:txBody>
      </p:sp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C1254D6-CC6C-7D64-CC5F-736739E1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29" y="640"/>
            <a:ext cx="1170338" cy="11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5E12E05B-CEBF-9703-B95F-DD58A102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667" y="154876"/>
            <a:ext cx="1117272" cy="10161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D1535F9-51C7-FB30-B786-0834071FA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40" y="1455855"/>
            <a:ext cx="10214519" cy="54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8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Despliegue:</a:t>
            </a:r>
            <a:endParaRPr dirty="0"/>
          </a:p>
        </p:txBody>
      </p:sp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C1254D6-CC6C-7D64-CC5F-736739E1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29" y="640"/>
            <a:ext cx="1170338" cy="11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5E12E05B-CEBF-9703-B95F-DD58A102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667" y="154876"/>
            <a:ext cx="1117272" cy="10161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6A75159-9E5B-E0A2-AE11-E696489BA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564"/>
            <a:ext cx="12192000" cy="52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Casos de Uso:</a:t>
            </a:r>
            <a:endParaRPr dirty="0"/>
          </a:p>
        </p:txBody>
      </p:sp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C1254D6-CC6C-7D64-CC5F-736739E1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29" y="640"/>
            <a:ext cx="1170338" cy="11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5E12E05B-CEBF-9703-B95F-DD58A102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667" y="154876"/>
            <a:ext cx="1117272" cy="10161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05EC98-2F4F-9DC9-8CDD-94BF1C211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36" y="1545885"/>
            <a:ext cx="3456207" cy="2811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077FED-4109-666B-E54B-BCF2AA91A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44" y="1545884"/>
            <a:ext cx="3991890" cy="2811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F48536-CA39-A9EA-AC78-152D678FC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334" y="1545884"/>
            <a:ext cx="3970870" cy="28114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43F3931-CA9E-37E4-3AB8-D9FD4E728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236" y="4357376"/>
            <a:ext cx="3456207" cy="123965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75FA4C9-A4C2-8FCF-9BCB-FF432CD571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2984" y="4357376"/>
            <a:ext cx="2930809" cy="12368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F491012-5C99-2ADD-DB9B-4DB4EDF31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4333" y="4357376"/>
            <a:ext cx="3970871" cy="13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2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897901" y="1956427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987010" y="1698500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Interfaz - </a:t>
            </a:r>
            <a:r>
              <a:rPr lang="es-MX" sz="3200" dirty="0" err="1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Frontend</a:t>
            </a:r>
            <a:r>
              <a:rPr lang="es-MX" sz="32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</a:t>
            </a:r>
            <a:endParaRPr dirty="0"/>
          </a:p>
        </p:txBody>
      </p:sp>
      <p:sp>
        <p:nvSpPr>
          <p:cNvPr id="154" name="Google Shape;154;p23"/>
          <p:cNvSpPr txBox="1"/>
          <p:nvPr/>
        </p:nvSpPr>
        <p:spPr>
          <a:xfrm>
            <a:off x="1177279" y="2470783"/>
            <a:ext cx="483481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Wireframes</a:t>
            </a:r>
            <a:endParaRPr lang="es-MX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Mockups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C1DDDE7-7940-E708-FAEC-648C27BB1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2" y="1"/>
            <a:ext cx="56070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609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Panorámica</PresentationFormat>
  <Paragraphs>28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Work Sans Light</vt:lpstr>
      <vt:lpstr>Arial</vt:lpstr>
      <vt:lpstr>Work Sans</vt:lpstr>
      <vt:lpstr>Calibri</vt:lpstr>
      <vt:lpstr>Work Sans Medium</vt:lpstr>
      <vt:lpstr>Tema de Office</vt:lpstr>
      <vt:lpstr>Presentación de PowerPoint</vt:lpstr>
      <vt:lpstr>Presentación de PowerPoint</vt:lpstr>
      <vt:lpstr>Presentación de PowerPoint</vt:lpstr>
      <vt:lpstr>Diagrama de Objetos:</vt:lpstr>
      <vt:lpstr>Diagrama de Clases:</vt:lpstr>
      <vt:lpstr>Diagrama de Paquetes:</vt:lpstr>
      <vt:lpstr>Diagrama de Despliegue:</vt:lpstr>
      <vt:lpstr>Diagrama de Casos de Uso: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K'milo 717</cp:lastModifiedBy>
  <cp:revision>1</cp:revision>
  <dcterms:modified xsi:type="dcterms:W3CDTF">2024-09-06T23:55:30Z</dcterms:modified>
</cp:coreProperties>
</file>